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2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6858000" cy="91440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1" d="100"/>
          <a:sy n="41" d="100"/>
        </p:scale>
        <p:origin x="28" y="21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7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7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gif"/><Relationship Id="rId7" Type="http://schemas.openxmlformats.org/officeDocument/2006/relationships/image" Target="../media/image4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jpeg"/><Relationship Id="rId4" Type="http://schemas.openxmlformats.org/officeDocument/2006/relationships/image" Target="../media/image4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</a:t>
            </a:r>
          </a:p>
          <a:p>
            <a:r>
              <a:rPr lang="en-US" sz="8800" dirty="0"/>
              <a:t>Transformer module</a:t>
            </a:r>
          </a:p>
          <a:p>
            <a:r>
              <a:rPr lang="en-US" sz="8800" dirty="0"/>
              <a:t>Elmo, Bert, GPT1, GPT2, GPT3</a:t>
            </a:r>
          </a:p>
          <a:p>
            <a:r>
              <a:rPr lang="en-US" sz="8800" dirty="0"/>
              <a:t>Model getting bigger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7608"/>
              </p:ext>
            </p:extLst>
          </p:nvPr>
        </p:nvGraphicFramePr>
        <p:xfrm>
          <a:off x="18276197" y="6962523"/>
          <a:ext cx="13823952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3992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928825" y="10861412"/>
            <a:ext cx="362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10K-30K entries in English vocabulary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39609-C4E7-4120-AE25-8829D1943185}"/>
              </a:ext>
            </a:extLst>
          </p:cNvPr>
          <p:cNvSpPr/>
          <p:nvPr/>
        </p:nvSpPr>
        <p:spPr bwMode="auto">
          <a:xfrm>
            <a:off x="20564476" y="6962523"/>
            <a:ext cx="2342019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can be learned or pre-trained.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E40BF9-1591-4BFB-A90C-FC3AE2529AA2}"/>
              </a:ext>
            </a:extLst>
          </p:cNvPr>
          <p:cNvSpPr/>
          <p:nvPr/>
        </p:nvSpPr>
        <p:spPr bwMode="auto">
          <a:xfrm>
            <a:off x="7985060" y="7028946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4B56AD-34C4-4B86-9068-C76CEBEB7F08}"/>
              </a:ext>
            </a:extLst>
          </p:cNvPr>
          <p:cNvSpPr/>
          <p:nvPr/>
        </p:nvSpPr>
        <p:spPr bwMode="auto">
          <a:xfrm>
            <a:off x="11538109" y="7014503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AA7173-1A0F-4361-B6CE-FCAF37C73CF8}"/>
              </a:ext>
            </a:extLst>
          </p:cNvPr>
          <p:cNvSpPr txBox="1"/>
          <p:nvPr/>
        </p:nvSpPr>
        <p:spPr>
          <a:xfrm>
            <a:off x="24665394" y="10047043"/>
            <a:ext cx="1175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on a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Map words to N-dimensional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semantic relationship between words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 rot="16200000">
            <a:off x="5285857" y="6283370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9364321" y="6522273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21783673" y="10308927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5784175" y="6522272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4095581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5892992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7917771" y="1409558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9213171" y="15124282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98E72-4A58-40A8-8B46-0800944EFFB5}"/>
              </a:ext>
            </a:extLst>
          </p:cNvPr>
          <p:cNvCxnSpPr/>
          <p:nvPr/>
        </p:nvCxnSpPr>
        <p:spPr>
          <a:xfrm>
            <a:off x="7020732" y="739269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56A27-17BF-44CE-AF32-DFA26D9F8BE6}"/>
              </a:ext>
            </a:extLst>
          </p:cNvPr>
          <p:cNvSpPr txBox="1"/>
          <p:nvPr/>
        </p:nvSpPr>
        <p:spPr>
          <a:xfrm>
            <a:off x="7319398" y="636790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N=6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0800000">
            <a:off x="7089606" y="5314949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8512007" y="6640726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0800000">
            <a:off x="10813883" y="896209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12020546" y="1028640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0800000">
            <a:off x="13452310" y="12545283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4874711" y="13871061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0800000">
            <a:off x="18111787" y="1633236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9373848" y="17658142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2232B-1FE4-43C9-AF86-63BCE9C2C6E4}"/>
              </a:ext>
            </a:extLst>
          </p:cNvPr>
          <p:cNvCxnSpPr/>
          <p:nvPr/>
        </p:nvCxnSpPr>
        <p:spPr>
          <a:xfrm>
            <a:off x="10515216" y="573667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A0472C-1E1C-4D42-986A-64D652209674}"/>
              </a:ext>
            </a:extLst>
          </p:cNvPr>
          <p:cNvSpPr txBox="1"/>
          <p:nvPr/>
        </p:nvSpPr>
        <p:spPr>
          <a:xfrm>
            <a:off x="10813882" y="471188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2086-98B0-41AE-BCA9-45BF54CCCDEA}"/>
              </a:ext>
            </a:extLst>
          </p:cNvPr>
          <p:cNvSpPr txBox="1"/>
          <p:nvPr/>
        </p:nvSpPr>
        <p:spPr>
          <a:xfrm>
            <a:off x="303446" y="5477128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2D8B6-1527-47EF-A460-B92C9FE85292}"/>
              </a:ext>
            </a:extLst>
          </p:cNvPr>
          <p:cNvSpPr txBox="1"/>
          <p:nvPr/>
        </p:nvSpPr>
        <p:spPr>
          <a:xfrm>
            <a:off x="303446" y="6697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E9362-8B1B-42F3-87A1-B0C7EACB823F}"/>
              </a:ext>
            </a:extLst>
          </p:cNvPr>
          <p:cNvSpPr txBox="1"/>
          <p:nvPr/>
        </p:nvSpPr>
        <p:spPr>
          <a:xfrm>
            <a:off x="268189" y="17746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480A4-0812-4CAE-80FC-D059E742E681}"/>
              </a:ext>
            </a:extLst>
          </p:cNvPr>
          <p:cNvSpPr txBox="1"/>
          <p:nvPr/>
        </p:nvSpPr>
        <p:spPr>
          <a:xfrm rot="5400000">
            <a:off x="-86694" y="13320579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30405</TotalTime>
  <Words>3231</Words>
  <Application>Microsoft Office PowerPoint</Application>
  <PresentationFormat>Custom</PresentationFormat>
  <Paragraphs>881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Lucida Grande</vt:lpstr>
      <vt:lpstr>Roboto</vt:lpstr>
      <vt:lpstr>sohne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2827</cp:revision>
  <dcterms:created xsi:type="dcterms:W3CDTF">2010-08-11T18:35:55Z</dcterms:created>
  <dcterms:modified xsi:type="dcterms:W3CDTF">2021-05-29T16:54:56Z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